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7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8" r:id="rId2"/>
    <p:sldMasterId id="2147483696" r:id="rId3"/>
    <p:sldMasterId id="2147483673" r:id="rId4"/>
    <p:sldMasterId id="2147483732" r:id="rId5"/>
    <p:sldMasterId id="2147483720" r:id="rId6"/>
    <p:sldMasterId id="2147483685" r:id="rId7"/>
    <p:sldMasterId id="2147483799" r:id="rId8"/>
  </p:sldMasterIdLst>
  <p:notesMasterIdLst>
    <p:notesMasterId r:id="rId10"/>
  </p:notesMasterIdLst>
  <p:sldIdLst>
    <p:sldId id="51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448"/>
    <a:srgbClr val="E6B4A2"/>
    <a:srgbClr val="F9F3A9"/>
    <a:srgbClr val="CED7E8"/>
    <a:srgbClr val="758FC0"/>
    <a:srgbClr val="CB603C"/>
    <a:srgbClr val="E05720"/>
    <a:srgbClr val="FF6600"/>
    <a:srgbClr val="74B6F2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FCBC0-1C95-4944-9504-9618B0E73FF4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493C-62AE-4140-8DBD-D556D7B0B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8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18288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EEA2DB-B52E-A54D-BA58-8786E4C659B9}" type="slidenum">
              <a:rPr kumimoji="0" lang="nl-NL" sz="3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18288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3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90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0D310C-0BE5-9688-B708-87C1F42E0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306190-887C-1985-F95C-5B5C5C8A2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84CE4A-BDB7-B3AD-39BB-AD2E2BC4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17C22CB-2E8F-32DB-2FE9-940B4CAD9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8AAE480-16AE-7EE6-EEBC-A82E02238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132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C39A3-A7E2-AD9B-ABA2-55A049EE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3C24C4-693A-2888-12FA-C33F426E2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06EBB9-CC48-917D-A847-49DB630D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C972A96-1BE8-8F6C-1B68-567E8D2D8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A82833B-BF3F-E2B5-41D9-A2E4D70E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3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4A93B03-8786-7ACC-D9B6-F407B6B720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B69D58E-AA16-83A9-B099-82D05C5CE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6B634F-23BB-2A4B-F867-4D2C771B2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5F2F50F-8D66-7C76-9258-3CEFF3DB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DB5E4B-C4ED-8F7D-0238-3DEEBF62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850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03708A-7587-7E8A-0D94-A5DC871D8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DC22B34-00BB-7ADE-CEAC-7AFCF5739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2736D0-2CE5-196F-2057-E61669BC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2743200" cy="365125"/>
          </a:xfrm>
        </p:spPr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7FE919-79FF-2B50-FB61-85062C15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7CB85F-0E43-63A8-AD44-EF4BB598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836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6A0906-0286-DC7C-3146-1072F3C3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76BFC7-24FB-26F4-516D-86B205ECC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82CC23C-3C95-A9BC-7F80-94F377B1F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8A40FE-931B-2EF0-5F9D-06DACB86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08273F-6A37-EE52-B530-746FD328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914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CCB617-0731-8572-CDA7-C9C889DF6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145605E-2406-9A83-28A6-5A73F1CD1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74AF97-335A-3774-D272-8E85078F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B8CCEAF-AAE9-F4B1-43AB-47E50EE8B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7F2430-FB34-27BA-BDD6-277AAFDF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155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7AB4DF-76AE-C2C2-65A7-CD45CAF82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3D3CA-3F8A-2428-4F43-6FB413958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AB440-61B7-8147-1B15-880081717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2E27B96-39EF-6B77-CB59-3CB08A9B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BF2D41-F992-92FB-1D2E-85EF7333E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F1F9BE-8692-8CB8-6C76-3BFD7933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9508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80EAA-0D8B-B33F-0834-1C2EA1CE1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8D6860B-B36A-BFBC-9D7A-953687A93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7C58E2B-CD93-6D3E-1A82-DCB4167E0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541D7C9-173C-DC4E-15C2-F07AD1D08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C55B6F3-9B5E-8646-D40B-B5E7FA93F5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18E4C7B-EEC7-938D-0E77-F9513947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E1F9A59-AEEF-4A12-D989-C79283628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341C320-F3F1-FB18-2BCE-3784FDE91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9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2C46F8-EF3D-C8FB-DB66-46B1018B2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4EE9A23-A007-B190-0B5A-CA3A7A0A9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6B06F72-65CC-84A6-7B1F-1898DC8D6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21E775-02F0-E35E-C683-44290B517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668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11E566-3D71-8610-07FF-7B6B2BD95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746AE32-395F-21BA-9691-5C9080BD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F1BBAD-7239-5847-66FA-418026D5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79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FF9E4E-EF6B-221E-0F33-218DA1609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487E33-EE3F-DA1B-9047-48EC4CE79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26137AE-7929-E8AE-68C4-A56633987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7D27B1A-880C-A8DA-C1DE-1DCA1492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86BEFBB-FCAF-55A9-2515-3308BFD4D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0E2F74-9A2D-601B-8695-665C77AB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82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17726-315B-5331-826D-AD4F25A6F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E45BD0-9E1B-810B-F368-D5AB26C32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679060-BDC3-96D4-D613-72EF57A41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863873-4253-E480-4395-EE53AE138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B77D08-26F3-CB1C-E37B-E8F2074A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036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F4078-DD7A-E9A4-8FDC-A14477E30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55C71E-D284-8D39-849F-94ECDDDED4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B9F14AB-C8EE-A327-0251-FAAA82240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D5D8EA-509F-6294-E619-6C05507D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336B61E-4AC4-ED00-81DD-FB7A5BE2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09F6869-EE5E-BCEA-8FC9-EFA76039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8536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A7E4F-AB50-A6CC-B021-670F7ED8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743CEED-D898-9E75-4089-1712C17CF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E9F80C6-8C01-ECBE-6D38-D27A65DA1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DB2457-4D7E-C53F-03B9-1C13F2CC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92F96C-7F79-FA70-35D2-2B00FEA9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8226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49A4C482-FC90-301E-E072-E131B705B4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DE8404F-2331-DE3F-20E8-6C5D7F97D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3F8B5D-88F2-EDEB-2650-01B4685C6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9D9127A-246B-4160-82CE-95E8C777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45E23C-EB9A-D602-DAF4-C7FA15DE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850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A2379-60A8-7724-3B57-930F5077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F64728-F085-70FA-8F0B-0E9E95A07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B5606-3E1E-DB0A-2FA7-9613001A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60793-04D8-EEC1-C410-6F4FB348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C7AE97-8265-63CD-0BB6-9668FB4A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2472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1EC5A-EFCD-13C9-8B97-582AE3C9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2B57A-4C3B-A1E5-F064-23579385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671C32-3E46-8487-94B5-109E7373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5FE36-45F7-B667-1220-D5910EB8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67CE1C-273A-BF07-5003-B7B4DADE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5029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F3263-0487-18A2-4BBA-8088FDC2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4F2C32-4E95-3489-E165-D81A2670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B8CFE9-762C-8FD8-1A14-BD67C136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06A6F3-1453-C2CE-56A5-F235DB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9009B5-1C37-392F-315C-A729595F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6589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2408F-D85C-E87E-0168-3A89F56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E26B7-832C-B4D4-1B93-92D95132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947776-EC4F-AFF3-D78C-5719083B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F59B7F-CEF0-AA1A-9E72-79B89594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70C4ED-A352-448D-699E-7B2E3EA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3B0332-CB44-431A-BA40-E06987C2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4964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DEAC4-E4E2-D755-2BB8-0637A504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842716-3871-25D6-193D-7916FEFA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B07222-2EFE-4FA6-39DB-A1DC245CC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D93CFE-784D-A302-1F8D-5A2C05F12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1F49BC-97BA-E07C-534B-28CBED955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D4886A-F8E0-5819-7FF4-127AA288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328F58-8456-C798-53EE-B76D9649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034428-A0D7-DC6C-D025-FF34A22C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054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D8166-B525-8079-78C4-4892A105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1976D9-3FBD-3952-06C7-F4859744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B092F3-60E9-D8A5-F4B6-66741FA1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D32313-FA7C-E270-5845-9372C195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843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C0AAD7-C87A-4542-642D-B5C623A4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04F2EF-D193-CE62-87FE-C54778D6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49FD13-CD82-F320-B971-AF1AD68C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847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8BA0E-9E08-68E2-DED1-DA5A7A3ED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C8C3A5-BCB4-19AC-E33E-E7C90DEBA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171F23-E943-5A39-4584-E23A70A73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3EAE11-263F-3271-1A35-6800E74C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10472A-3F8A-F466-9548-F1A9D5C32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3899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40846-F0D9-79AA-CE4D-4C54980A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BD8A17-A43E-FA84-3AC5-21D5F3E0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82934C-41EB-4E97-D0D9-E9289932F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9E1445-3204-1EF1-6370-FB4CD288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DD0DBD-0EFE-DDB1-960F-611A898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FCC50C-CB4C-635A-57E4-B18D019C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2433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3B378-754F-EFEF-2927-D143D176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96240E-41A1-1EA2-52E0-86342570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0C2B3D-C7FF-D2E5-8D7E-89C298A54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62918F-DBD3-7072-DB74-5C2FC61A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7790D8-112D-0603-814C-C8303F1A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FF1A6-A5E8-C926-1841-ADF598B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5394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ECB9D-B744-6AA3-D1B9-26E9825C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166D20-136C-0196-526E-1A4571FC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854F4-AB82-4460-37F2-5C34E0BC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60401C-FA4E-57F1-5E20-A4ED5197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A47DA2-7501-08D7-3C14-8A642BE7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4730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8048AC-08FC-4A91-C71F-3418922D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D2F036-2DD8-67FF-C043-A01F8CD89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093C3E-71FE-5A6E-8779-95006A8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495EA-509C-A6AB-5510-F2D16831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2C09AD-4FC9-7CBE-0A56-3441ADBB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88021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08F284-9B93-D2E8-7A16-62A393DA1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7757BB-1DFE-0113-1E06-7D5A0274D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C167FE-F31B-C75F-611F-A9B4D87E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4C8FF9E-D96A-32B4-A1E3-0BEF3816B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EE7324-4082-7FFC-6A6F-E59A6274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18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11A93-8C13-AB9C-E5D3-088F3F5C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DFDCEA-CCE4-B4BB-E5A4-84BD50EC7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330701-7B2A-C24F-4635-34DF983C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0A6850F-0A32-9364-CB4A-CC04067D1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6A85A5-A228-DB8F-EC49-214EE25A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432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E0E4C-B7A9-8EED-774E-10A6B561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46789-C12C-FFD4-36CB-50B99B147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99A7D1-9BE8-CF66-90C0-D1F9F650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F4CC13-EAB4-8DAD-FC35-2541C1B3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A13DC4A-0F07-4671-658E-4CF053FF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0219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365446-B6CC-76A6-1B6D-1D8C8A1D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722446-7D9D-9616-A6A9-49460D4EE6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5494AA-7567-9E66-5345-4175F2605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CA55EE-8831-64D4-8FEA-D4B7144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1EBE69-5AF8-81B5-77BF-6B3CE410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5EA91F5-1E96-11FE-16FE-30584047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8141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04BE15-9F17-516C-7F44-B3602306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84031-504E-0BD1-BACA-EF5EEAE4B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5A26895-3360-79C5-40BD-62B110771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86EAD6C-3CA3-42F5-E57B-E7F940CEA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106B531-06AE-6C58-DF8F-6DD50947D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32F9045-5317-35CA-DA70-28918663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C9CF55-AD77-E571-AEEA-06823D31B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193600A-3A06-F1BB-F008-BE05144B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4409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E55A36-058B-04B7-813E-CDA80AA7A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1A6EC2-4818-D433-BB33-82E26770F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E6B9A8C-AB21-FA12-F025-18726F318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E233696-13BE-464D-F1D4-03852EE4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2538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F30CDF-F1A4-5C7B-972A-E4E414E9E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18C14A-456E-4CE9-4E18-8B8B4A73D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E5D076D-EB22-E570-4D76-E068BBB68E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B2EC56-E735-0905-32EB-FC5F5D03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014C19-18DD-EE92-39FF-B2FF0574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2384C6-F54B-43FA-F1F4-E94BE461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789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B51E78-6DBD-4B74-095B-1FD3C89C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F73B4AB-B4EB-6C9A-8947-1AD27E5CE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36676F-2FFA-417C-D833-0111F5D6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6373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C4FAC-2C1A-0A14-44A1-057AB5A8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FFC2A2-5A25-547F-BD6F-179132EC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2E5E98B-36C0-FC38-FE6D-8A44EE0C1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7A49598-20E5-E6CE-DD05-65D38748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1C2677C-FA5C-8A11-D184-D1659705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D9BF2-B3D4-2A2C-4E6A-979078E8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3833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0145B1-D7C2-D04D-1A47-54729110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0871D80-C10F-1273-81F3-C68D12803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C2D74A-A6EA-6930-6484-E78E6CF16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53D59EE-1D68-C073-28B4-9D22D40C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B0A0E56-1639-1AFC-15CD-66032BD5A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63C1F9-BF9A-C54E-0033-17A897371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3254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ADB64D-582C-82FA-1AF8-BF77C44F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B4E7D5A-ABEC-368E-74FB-2F819B255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17A597-6856-E8AC-48B7-B731C1A39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EA77769-F5EE-3FC4-6A0C-41ED40B16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5B1C92-692C-A252-0872-8A239F0B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371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4FE71FC-3892-F460-8CC4-7BCF97904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4AFC396-DC99-D6BE-F2BA-705121285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D412B-D69D-2E69-71EC-67CCBB90C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C92FCE-EF99-783E-0B40-D36E24DE8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C26998F-8686-0219-459E-BA3149C1F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599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A2379-60A8-7724-3B57-930F5077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F64728-F085-70FA-8F0B-0E9E95A07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B5606-3E1E-DB0A-2FA7-9613001A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60793-04D8-EEC1-C410-6F4FB348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C7AE97-8265-63CD-0BB6-9668FB4A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06746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1EC5A-EFCD-13C9-8B97-582AE3C9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2B57A-4C3B-A1E5-F064-23579385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671C32-3E46-8487-94B5-109E7373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5FE36-45F7-B667-1220-D5910EB8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67CE1C-273A-BF07-5003-B7B4DADE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339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F3263-0487-18A2-4BBA-8088FDC2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4F2C32-4E95-3489-E165-D81A2670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B8CFE9-762C-8FD8-1A14-BD67C136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06A6F3-1453-C2CE-56A5-F235DB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9009B5-1C37-392F-315C-A729595F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453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2408F-D85C-E87E-0168-3A89F56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E26B7-832C-B4D4-1B93-92D95132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947776-EC4F-AFF3-D78C-5719083B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F59B7F-CEF0-AA1A-9E72-79B89594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70C4ED-A352-448D-699E-7B2E3EA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3B0332-CB44-431A-BA40-E06987C2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16227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DEAC4-E4E2-D755-2BB8-0637A504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842716-3871-25D6-193D-7916FEFA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B07222-2EFE-4FA6-39DB-A1DC245CC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D93CFE-784D-A302-1F8D-5A2C05F12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1F49BC-97BA-E07C-534B-28CBED955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D4886A-F8E0-5819-7FF4-127AA288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328F58-8456-C798-53EE-B76D9649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034428-A0D7-DC6C-D025-FF34A22C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45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947118-018F-F03E-3803-64FF59700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DCCB811-B875-84BF-F76C-45077510F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C65D38-53E0-ADF2-BE83-95F4C16525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F95335-E3BF-3687-D0B6-523FF5601F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E8E8826-8C10-31B0-45FF-EC736F392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6EB087C-E475-EDF4-002E-619148062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701012D-4FBE-0A9D-1BF6-9296C0A71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09C93B6-FE4E-B5D1-7E7D-983FD7F89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1989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D8166-B525-8079-78C4-4892A105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1976D9-3FBD-3952-06C7-F4859744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B092F3-60E9-D8A5-F4B6-66741FA1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D32313-FA7C-E270-5845-9372C195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665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C0AAD7-C87A-4542-642D-B5C623A4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04F2EF-D193-CE62-87FE-C54778D6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49FD13-CD82-F320-B971-AF1AD68C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185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40846-F0D9-79AA-CE4D-4C54980A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BD8A17-A43E-FA84-3AC5-21D5F3E0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82934C-41EB-4E97-D0D9-E9289932F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9E1445-3204-1EF1-6370-FB4CD288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DD0DBD-0EFE-DDB1-960F-611A898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FCC50C-CB4C-635A-57E4-B18D019C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19785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3B378-754F-EFEF-2927-D143D176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96240E-41A1-1EA2-52E0-86342570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0C2B3D-C7FF-D2E5-8D7E-89C298A54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62918F-DBD3-7072-DB74-5C2FC61A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7790D8-112D-0603-814C-C8303F1A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FF1A6-A5E8-C926-1841-ADF598B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4601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ECB9D-B744-6AA3-D1B9-26E9825C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166D20-136C-0196-526E-1A4571FC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854F4-AB82-4460-37F2-5C34E0BC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60401C-FA4E-57F1-5E20-A4ED5197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A47DA2-7501-08D7-3C14-8A642BE7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691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8048AC-08FC-4A91-C71F-3418922D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D2F036-2DD8-67FF-C043-A01F8CD89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093C3E-71FE-5A6E-8779-95006A8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495EA-509C-A6AB-5510-F2D16831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2C09AD-4FC9-7CBE-0A56-3441ADBB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8470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5A2379-60A8-7724-3B57-930F5077E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F64728-F085-70FA-8F0B-0E9E95A07A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3B5606-3E1E-DB0A-2FA7-9613001A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7060793-04D8-EEC1-C410-6F4FB348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C7AE97-8265-63CD-0BB6-9668FB4A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61839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C1EC5A-EFCD-13C9-8B97-582AE3C9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72B57A-4C3B-A1E5-F064-23579385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671C32-3E46-8487-94B5-109E7373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A5FE36-45F7-B667-1220-D5910EB8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67CE1C-273A-BF07-5003-B7B4DADE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12491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4F3263-0487-18A2-4BBA-8088FDC2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4F2C32-4E95-3489-E165-D81A2670A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B8CFE9-762C-8FD8-1A14-BD67C136A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06A6F3-1453-C2CE-56A5-F235DBF6F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9009B5-1C37-392F-315C-A729595F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851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B2408F-D85C-E87E-0168-3A89F56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3E26B7-832C-B4D4-1B93-92D951320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5947776-EC4F-AFF3-D78C-5719083B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F59B7F-CEF0-AA1A-9E72-79B895940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70C4ED-A352-448D-699E-7B2E3EAF4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3B0332-CB44-431A-BA40-E06987C2E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494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AB8919-D715-55DE-0CC8-D69AEE102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7B36ADC-0198-C5E5-0530-CF10FAD3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D3155EA-4078-63B8-4D6D-0D6DF541C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8CE6921-8199-D3E1-CD95-DEA453EE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8162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DEAC4-E4E2-D755-2BB8-0637A504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842716-3871-25D6-193D-7916FEFA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1B07222-2EFE-4FA6-39DB-A1DC245CC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7D93CFE-784D-A302-1F8D-5A2C05F12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51F49BC-97BA-E07C-534B-28CBED9555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5D4886A-F8E0-5819-7FF4-127AA288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3328F58-8456-C798-53EE-B76D9649E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0034428-A0D7-DC6C-D025-FF34A22C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2873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D8166-B525-8079-78C4-4892A105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1976D9-3FBD-3952-06C7-F4859744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2B092F3-60E9-D8A5-F4B6-66741FA14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D32313-FA7C-E270-5845-9372C195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09393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C0AAD7-C87A-4542-642D-B5C623A4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004F2EF-D193-CE62-87FE-C54778D67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149FD13-CD82-F320-B971-AF1AD68C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160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440846-F0D9-79AA-CE4D-4C54980A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BD8A17-A43E-FA84-3AC5-21D5F3E08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82934C-41EB-4E97-D0D9-E9289932F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9E1445-3204-1EF1-6370-FB4CD288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DD0DBD-0EFE-DDB1-960F-611A898F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FCC50C-CB4C-635A-57E4-B18D019C4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8223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3B378-754F-EFEF-2927-D143D176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496240E-41A1-1EA2-52E0-86342570DE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0C2B3D-C7FF-D2E5-8D7E-89C298A54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62918F-DBD3-7072-DB74-5C2FC61A5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7790D8-112D-0603-814C-C8303F1A8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F5FF1A6-A5E8-C926-1841-ADF598B43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4674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ECB9D-B744-6AA3-D1B9-26E9825C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2166D20-136C-0196-526E-1A4571FCB7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B854F4-AB82-4460-37F2-5C34E0BC7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D60401C-FA4E-57F1-5E20-A4ED5197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A47DA2-7501-08D7-3C14-8A642BE76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7501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48048AC-08FC-4A91-C71F-3418922D5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D2F036-2DD8-67FF-C043-A01F8CD89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093C3E-71FE-5A6E-8779-95006A8D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A495EA-509C-A6AB-5510-F2D16831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C2C09AD-4FC9-7CBE-0A56-3441ADBBF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34480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7F192-0CFC-31E4-CE0A-7215770A77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552" y="215153"/>
            <a:ext cx="6336255" cy="329481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2B999E8-5A99-0BDF-FC01-B8CC29A5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01552" y="3722146"/>
            <a:ext cx="6336255" cy="153565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E943939-0F02-16BC-6FC8-CFC81A16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90BAE1-DD54-7D56-597E-81CFAAED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D2F69D5-FA00-32D4-2010-70811A84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7703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9BCB0-B773-F212-9112-155DCEEE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E40FB-7A74-5181-8481-DC079C0E4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B9E382-565B-2D9D-315B-843A1D3CF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DC98D1-FB14-D47B-AD3F-BD34BAA5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DF6311A-AEC8-EEC6-3314-B1E0D80C7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57854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C8F2E5-5E32-1AEA-FC62-38310548A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5341" y="376518"/>
            <a:ext cx="6110344" cy="418595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A7D74E8-1087-513C-258B-9252528E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5340" y="4589463"/>
            <a:ext cx="6110344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7AE452-6110-9273-0D15-2BA44262D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D20E7F-319B-69FE-4F85-16DA266C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037C13B-6FFA-AF35-C8E8-A94650A5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34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85D3128-370D-8602-1649-70D97F90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B362D46-6D72-2E6B-CFB5-D5E47BB4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0DF3D92-804C-57CF-2910-16CA8BFD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2011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3F624C-1D97-5DD6-B5E8-5D38440DB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8672" y="365125"/>
            <a:ext cx="6486862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30AF8B3-5295-CFA0-0FB2-6B3CF15D0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18671" y="1681163"/>
            <a:ext cx="648686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A933607-BB1A-08F3-EDC4-3B38C776D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18669" y="2505075"/>
            <a:ext cx="648686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D30E7EE-C594-5913-9554-8D67DC90E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BE4737B-D785-266D-F04B-49A968CB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1DCD06B-4AC5-8D9B-189C-1092C326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20774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A3B19-0ADE-C1A1-B20C-6C9829030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BD5EF1F-D7DF-FD60-6889-163C90E8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BBB20C-CADC-3F02-6DCD-994B7FB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A6C1280-EB81-85A2-7E08-27339C98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8056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EB81BAA-DC26-C97D-5C33-171C2D170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982C467-28C0-CDCD-0A2F-2107E18FA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54EA53F-9D7E-E8EC-CE93-9815E5A8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0185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5C2C1-974C-FB3B-0D23-E437969C9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9" y="0"/>
            <a:ext cx="6303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F30B99-588F-A6B3-CF49-B944D9342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9" y="1861073"/>
            <a:ext cx="6303981" cy="39999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5D36EB3-7667-4742-15C4-A07DBE467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C556BF-229E-E2CF-014D-14478283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18720E-8463-F618-AD5D-28873E53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2118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59B373-9529-D106-3405-635B4F793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941" y="196850"/>
            <a:ext cx="622798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344576F-EAF3-7060-6E3B-4DE1FE6F94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13524" y="2517289"/>
            <a:ext cx="5341863" cy="33437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8F73F86-8610-A549-4F18-B69B1727C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EB776D1-8B66-DCC8-4C6D-4ABDD744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703014-D64B-6544-8CC4-004F6C50F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68029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AB8768-7F5E-A8FE-6E14-73B449D46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25C887-2A98-DB2B-6D52-AA435984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DEC2EE-17F3-2BED-090E-7E64C6B10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692A83-4B15-80ED-851E-0128642F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16C209-DA3F-08AA-2B17-F4E61CCF5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88295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12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28600" algn="ctr"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457200" algn="ctr"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685800" algn="ctr"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914400" algn="ctr">
              <a:buSzTx/>
              <a:buFontTx/>
              <a:buNone/>
              <a:defRPr sz="24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5137847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336275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6431070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28600"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457200"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685800"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914400">
              <a:buSzTx/>
              <a:buFontTx/>
              <a:buNone/>
              <a:defRPr sz="24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ln w="12700"/>
        </p:spPr>
        <p:txBody>
          <a:bodyPr anchor="b"/>
          <a:lstStyle>
            <a:lvl1pPr marL="0" indent="0">
              <a:buSzTx/>
              <a:buFontTx/>
              <a:buNone/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buSzTx/>
              <a:buFontTx/>
              <a:buNone/>
              <a:defRPr sz="4800" b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2043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A9C910-D2FB-779B-6FC3-D58ABC681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73E299-3E11-1D6F-E3C4-C095429B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0B4868-1F08-3375-527D-7272245F1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3BC04D-4B18-E51D-B680-C17D778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62E0FE9-140C-0C0D-D4BE-0F3B57E8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153A426-0CD2-0354-1F83-2C2A56D7F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9437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861145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28600" indent="-22860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89857" indent="-261257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762000" indent="-30480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1051560" indent="-36576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1280160" indent="-365760"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  <a:ln w="12700"/>
        </p:spPr>
        <p:txBody>
          <a:bodyPr/>
          <a:lstStyle>
            <a:lvl1pPr marL="0" indent="0">
              <a:buSzTx/>
              <a:buFont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marL="0" indent="0">
              <a:buSzTx/>
              <a:buFontTx/>
              <a:buNone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7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268845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endParaRPr/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228600"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457200"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685800"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914400">
              <a:buSzTx/>
              <a:buFontTx/>
              <a:buNone/>
              <a:defRPr sz="160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330510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lIns="91438" tIns="91438" rIns="91438" bIns="91438"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3"/>
            <a:ext cx="10515600" cy="1500188"/>
          </a:xfrm>
          <a:prstGeom prst="rect">
            <a:avLst/>
          </a:prstGeom>
        </p:spPr>
        <p:txBody>
          <a:bodyPr lIns="91438" tIns="91438" rIns="91438" bIns="91438"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895473" y="6354249"/>
            <a:ext cx="458328" cy="369328"/>
          </a:xfrm>
          <a:prstGeom prst="rect">
            <a:avLst/>
          </a:prstGeom>
        </p:spPr>
        <p:txBody>
          <a:bodyPr lIns="91438" tIns="91438" rIns="91438" bIns="91438"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74533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84AE79-F1B8-8A04-5545-C8595F646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EDCC945-3ED2-E14E-B3F7-FFB3607DCD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887C60-848D-892C-29E0-CFCF54273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01A5924-FF28-A31F-54A6-C79B2566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DFE82F-F9D0-4143-6A94-470A87C42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47F2614-D165-78A8-2C8C-9835E088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03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34241B6-4901-453B-6F16-137A1358D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48DA45-0A10-2ED8-4272-6FCE72C6A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42C7D5-8A6B-5891-BA73-45695DAA82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6DCB8-2EFA-46B0-B04B-5E04CEFBCA0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F47E4FF-C9D1-6CDD-BF25-3374382B5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3F002D-319C-C89E-BEDD-1D3E11831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5CA4A-3137-404F-95C7-8379FF8FBD8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22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B074EB0-D10B-4BFC-FE47-A17899FED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125"/>
            <a:ext cx="10515600" cy="1163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A0F913-03D6-A507-F78C-790D1A1DE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84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2690DE-1A6C-A73D-6496-243C48EAD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41F-ED8A-45C5-BD75-685DA98E6F10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87D80B-20A4-3A7F-321C-F1399DF2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269933-C38B-AE27-F67B-2E033F3CE6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61226-090F-4A42-BE9F-3DA2D9D38B94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E91FD8A-AF68-C93A-E5D4-DD094AC69B41}"/>
              </a:ext>
            </a:extLst>
          </p:cNvPr>
          <p:cNvSpPr/>
          <p:nvPr userDrawn="1"/>
        </p:nvSpPr>
        <p:spPr>
          <a:xfrm rot="16200000">
            <a:off x="4064069" y="-710837"/>
            <a:ext cx="537654" cy="1959328"/>
          </a:xfrm>
          <a:prstGeom prst="rect">
            <a:avLst/>
          </a:prstGeom>
          <a:solidFill>
            <a:srgbClr val="75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7E6C40E-8346-38D3-F90E-90F01A265A2D}"/>
              </a:ext>
            </a:extLst>
          </p:cNvPr>
          <p:cNvSpPr/>
          <p:nvPr userDrawn="1"/>
        </p:nvSpPr>
        <p:spPr>
          <a:xfrm rot="16200000">
            <a:off x="5043733" y="-69109"/>
            <a:ext cx="537654" cy="675872"/>
          </a:xfrm>
          <a:prstGeom prst="ellipse">
            <a:avLst/>
          </a:prstGeom>
          <a:solidFill>
            <a:srgbClr val="758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7DBACA3-A449-97CE-E38F-3144993BD9E6}"/>
              </a:ext>
            </a:extLst>
          </p:cNvPr>
          <p:cNvSpPr/>
          <p:nvPr userDrawn="1"/>
        </p:nvSpPr>
        <p:spPr>
          <a:xfrm rot="16200000">
            <a:off x="2465196" y="-601944"/>
            <a:ext cx="537656" cy="1741541"/>
          </a:xfrm>
          <a:prstGeom prst="rect">
            <a:avLst/>
          </a:prstGeom>
          <a:solidFill>
            <a:srgbClr val="F1E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8644B8AA-B6C7-85D1-B29E-391E4D15D5B6}"/>
              </a:ext>
            </a:extLst>
          </p:cNvPr>
          <p:cNvSpPr/>
          <p:nvPr userDrawn="1"/>
        </p:nvSpPr>
        <p:spPr>
          <a:xfrm rot="16200000">
            <a:off x="3382616" y="-29384"/>
            <a:ext cx="537654" cy="596419"/>
          </a:xfrm>
          <a:prstGeom prst="ellipse">
            <a:avLst/>
          </a:prstGeom>
          <a:solidFill>
            <a:srgbClr val="F1E4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E61DA031-9266-12AC-07B8-B4254F325557}"/>
              </a:ext>
            </a:extLst>
          </p:cNvPr>
          <p:cNvSpPr/>
          <p:nvPr userDrawn="1"/>
        </p:nvSpPr>
        <p:spPr>
          <a:xfrm rot="16200000">
            <a:off x="706416" y="-706419"/>
            <a:ext cx="537657" cy="1950492"/>
          </a:xfrm>
          <a:prstGeom prst="rect">
            <a:avLst/>
          </a:prstGeom>
          <a:solidFill>
            <a:srgbClr val="CB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EADF9E23-0F47-1C7F-F345-6A1050FE88F3}"/>
              </a:ext>
            </a:extLst>
          </p:cNvPr>
          <p:cNvSpPr/>
          <p:nvPr userDrawn="1"/>
        </p:nvSpPr>
        <p:spPr>
          <a:xfrm rot="16200000">
            <a:off x="1704206" y="-86402"/>
            <a:ext cx="537657" cy="710453"/>
          </a:xfrm>
          <a:prstGeom prst="ellipse">
            <a:avLst/>
          </a:prstGeom>
          <a:solidFill>
            <a:srgbClr val="CB6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ep 19">
            <a:extLst>
              <a:ext uri="{FF2B5EF4-FFF2-40B4-BE49-F238E27FC236}">
                <a16:creationId xmlns:a16="http://schemas.microsoft.com/office/drawing/2014/main" id="{E4821509-1374-A862-4304-C0191AECCCF0}"/>
              </a:ext>
            </a:extLst>
          </p:cNvPr>
          <p:cNvGrpSpPr/>
          <p:nvPr userDrawn="1"/>
        </p:nvGrpSpPr>
        <p:grpSpPr>
          <a:xfrm rot="10800000">
            <a:off x="10140668" y="4808670"/>
            <a:ext cx="2101328" cy="2049330"/>
            <a:chOff x="9861" y="-26708"/>
            <a:chExt cx="4802414" cy="5663715"/>
          </a:xfrm>
        </p:grpSpPr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427630DE-4258-E884-6F01-50FE6BB578A0}"/>
                </a:ext>
              </a:extLst>
            </p:cNvPr>
            <p:cNvGrpSpPr/>
            <p:nvPr userDrawn="1"/>
          </p:nvGrpSpPr>
          <p:grpSpPr>
            <a:xfrm>
              <a:off x="9861" y="0"/>
              <a:ext cx="2065468" cy="5637007"/>
              <a:chOff x="0" y="0"/>
              <a:chExt cx="2065468" cy="4948518"/>
            </a:xfrm>
            <a:solidFill>
              <a:srgbClr val="758FC0"/>
            </a:solidFill>
          </p:grpSpPr>
          <p:sp>
            <p:nvSpPr>
              <p:cNvPr id="28" name="Rechthoek 27">
                <a:extLst>
                  <a:ext uri="{FF2B5EF4-FFF2-40B4-BE49-F238E27FC236}">
                    <a16:creationId xmlns:a16="http://schemas.microsoft.com/office/drawing/2014/main" id="{406861EA-1BF4-4D88-DA66-B4A6B5CB9B60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2065468" cy="39050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9" name="Ovaal 28">
                <a:extLst>
                  <a:ext uri="{FF2B5EF4-FFF2-40B4-BE49-F238E27FC236}">
                    <a16:creationId xmlns:a16="http://schemas.microsoft.com/office/drawing/2014/main" id="{F3E175CB-2788-FF90-271F-167DC76EA762}"/>
                  </a:ext>
                </a:extLst>
              </p:cNvPr>
              <p:cNvSpPr/>
              <p:nvPr userDrawn="1"/>
            </p:nvSpPr>
            <p:spPr>
              <a:xfrm>
                <a:off x="0" y="3011571"/>
                <a:ext cx="2065468" cy="19369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2" name="Groep 21">
              <a:extLst>
                <a:ext uri="{FF2B5EF4-FFF2-40B4-BE49-F238E27FC236}">
                  <a16:creationId xmlns:a16="http://schemas.microsoft.com/office/drawing/2014/main" id="{25BC9BCD-C721-6C3B-25D8-D69C262332FB}"/>
                </a:ext>
              </a:extLst>
            </p:cNvPr>
            <p:cNvGrpSpPr/>
            <p:nvPr userDrawn="1"/>
          </p:nvGrpSpPr>
          <p:grpSpPr>
            <a:xfrm>
              <a:off x="1308804" y="0"/>
              <a:ext cx="2065468" cy="5163972"/>
              <a:chOff x="0" y="0"/>
              <a:chExt cx="2065468" cy="4948518"/>
            </a:xfrm>
            <a:solidFill>
              <a:srgbClr val="F1E448"/>
            </a:solidFill>
          </p:grpSpPr>
          <p:sp>
            <p:nvSpPr>
              <p:cNvPr id="26" name="Rechthoek 25">
                <a:extLst>
                  <a:ext uri="{FF2B5EF4-FFF2-40B4-BE49-F238E27FC236}">
                    <a16:creationId xmlns:a16="http://schemas.microsoft.com/office/drawing/2014/main" id="{0C6C6274-09A4-C93D-A5FB-25E6C214EFA6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2065468" cy="39050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7" name="Ovaal 26">
                <a:extLst>
                  <a:ext uri="{FF2B5EF4-FFF2-40B4-BE49-F238E27FC236}">
                    <a16:creationId xmlns:a16="http://schemas.microsoft.com/office/drawing/2014/main" id="{E03C3C9C-6962-8B63-4ED9-8589CA04EE0F}"/>
                  </a:ext>
                </a:extLst>
              </p:cNvPr>
              <p:cNvSpPr/>
              <p:nvPr userDrawn="1"/>
            </p:nvSpPr>
            <p:spPr>
              <a:xfrm>
                <a:off x="0" y="3011571"/>
                <a:ext cx="2065468" cy="19369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186382C6-9E14-0881-C642-C1D88A7BC623}"/>
                </a:ext>
              </a:extLst>
            </p:cNvPr>
            <p:cNvGrpSpPr/>
            <p:nvPr userDrawn="1"/>
          </p:nvGrpSpPr>
          <p:grpSpPr>
            <a:xfrm>
              <a:off x="2746807" y="-26708"/>
              <a:ext cx="2065468" cy="4470344"/>
              <a:chOff x="0" y="0"/>
              <a:chExt cx="2065468" cy="4948518"/>
            </a:xfrm>
            <a:solidFill>
              <a:srgbClr val="CB603C"/>
            </a:solidFill>
          </p:grpSpPr>
          <p:sp>
            <p:nvSpPr>
              <p:cNvPr id="24" name="Rechthoek 23">
                <a:extLst>
                  <a:ext uri="{FF2B5EF4-FFF2-40B4-BE49-F238E27FC236}">
                    <a16:creationId xmlns:a16="http://schemas.microsoft.com/office/drawing/2014/main" id="{CF9074A1-4193-4586-C7ED-23087D47119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2065468" cy="39050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25" name="Ovaal 24">
                <a:extLst>
                  <a:ext uri="{FF2B5EF4-FFF2-40B4-BE49-F238E27FC236}">
                    <a16:creationId xmlns:a16="http://schemas.microsoft.com/office/drawing/2014/main" id="{05789340-7038-6436-89CD-BB9E6E6809D9}"/>
                  </a:ext>
                </a:extLst>
              </p:cNvPr>
              <p:cNvSpPr/>
              <p:nvPr userDrawn="1"/>
            </p:nvSpPr>
            <p:spPr>
              <a:xfrm>
                <a:off x="0" y="3011571"/>
                <a:ext cx="2065468" cy="19369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4F9E1-F270-0208-9740-5C9AA95B8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F92B5-0F45-ED99-55FA-8B60E8B5B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B36CE1-B882-3434-BBA3-0A50850B5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442A7163-FD50-814B-EF16-0F34B3995A41}"/>
              </a:ext>
            </a:extLst>
          </p:cNvPr>
          <p:cNvGrpSpPr/>
          <p:nvPr userDrawn="1"/>
        </p:nvGrpSpPr>
        <p:grpSpPr>
          <a:xfrm>
            <a:off x="9861" y="-26707"/>
            <a:ext cx="1851212" cy="2565512"/>
            <a:chOff x="9861" y="-26708"/>
            <a:chExt cx="4802414" cy="5663715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6484B618-FDF0-0F62-B934-AF9F9C48D7E1}"/>
                </a:ext>
              </a:extLst>
            </p:cNvPr>
            <p:cNvGrpSpPr/>
            <p:nvPr userDrawn="1"/>
          </p:nvGrpSpPr>
          <p:grpSpPr>
            <a:xfrm>
              <a:off x="9861" y="0"/>
              <a:ext cx="2065468" cy="5637007"/>
              <a:chOff x="0" y="0"/>
              <a:chExt cx="2065468" cy="4948518"/>
            </a:xfrm>
            <a:solidFill>
              <a:srgbClr val="758FC0"/>
            </a:solidFill>
          </p:grpSpPr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C7FA4EBD-D82E-82FF-FCCD-A5F039193CB1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2065468" cy="39050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7" name="Ovaal 16">
                <a:extLst>
                  <a:ext uri="{FF2B5EF4-FFF2-40B4-BE49-F238E27FC236}">
                    <a16:creationId xmlns:a16="http://schemas.microsoft.com/office/drawing/2014/main" id="{C05E64F1-DC28-9C5D-C7E3-BC7A34D19671}"/>
                  </a:ext>
                </a:extLst>
              </p:cNvPr>
              <p:cNvSpPr/>
              <p:nvPr userDrawn="1"/>
            </p:nvSpPr>
            <p:spPr>
              <a:xfrm>
                <a:off x="0" y="3011571"/>
                <a:ext cx="2065468" cy="19369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1" name="Groep 10">
              <a:extLst>
                <a:ext uri="{FF2B5EF4-FFF2-40B4-BE49-F238E27FC236}">
                  <a16:creationId xmlns:a16="http://schemas.microsoft.com/office/drawing/2014/main" id="{8B3ED0F6-3ED0-7AB3-E224-752D1473CAEA}"/>
                </a:ext>
              </a:extLst>
            </p:cNvPr>
            <p:cNvGrpSpPr/>
            <p:nvPr userDrawn="1"/>
          </p:nvGrpSpPr>
          <p:grpSpPr>
            <a:xfrm>
              <a:off x="1308804" y="0"/>
              <a:ext cx="2065468" cy="5163972"/>
              <a:chOff x="0" y="0"/>
              <a:chExt cx="2065468" cy="4948518"/>
            </a:xfrm>
            <a:solidFill>
              <a:srgbClr val="F1E448"/>
            </a:solidFill>
          </p:grpSpPr>
          <p:sp>
            <p:nvSpPr>
              <p:cNvPr id="12" name="Rechthoek 11">
                <a:extLst>
                  <a:ext uri="{FF2B5EF4-FFF2-40B4-BE49-F238E27FC236}">
                    <a16:creationId xmlns:a16="http://schemas.microsoft.com/office/drawing/2014/main" id="{91B8FC64-19C3-EC64-02D2-FA306F68CC07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2065468" cy="39050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3" name="Ovaal 12">
                <a:extLst>
                  <a:ext uri="{FF2B5EF4-FFF2-40B4-BE49-F238E27FC236}">
                    <a16:creationId xmlns:a16="http://schemas.microsoft.com/office/drawing/2014/main" id="{6E3ACCD3-EDEF-4FDD-00B3-6980C61FCE4E}"/>
                  </a:ext>
                </a:extLst>
              </p:cNvPr>
              <p:cNvSpPr/>
              <p:nvPr userDrawn="1"/>
            </p:nvSpPr>
            <p:spPr>
              <a:xfrm>
                <a:off x="0" y="3011571"/>
                <a:ext cx="2065468" cy="19369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grpSp>
          <p:nvGrpSpPr>
            <p:cNvPr id="10" name="Groep 9">
              <a:extLst>
                <a:ext uri="{FF2B5EF4-FFF2-40B4-BE49-F238E27FC236}">
                  <a16:creationId xmlns:a16="http://schemas.microsoft.com/office/drawing/2014/main" id="{DCF6ECA0-2C12-C532-4D2C-D8EA9AAF01BA}"/>
                </a:ext>
              </a:extLst>
            </p:cNvPr>
            <p:cNvGrpSpPr/>
            <p:nvPr userDrawn="1"/>
          </p:nvGrpSpPr>
          <p:grpSpPr>
            <a:xfrm>
              <a:off x="2746807" y="-26708"/>
              <a:ext cx="2065468" cy="4470344"/>
              <a:chOff x="0" y="0"/>
              <a:chExt cx="2065468" cy="4948518"/>
            </a:xfrm>
            <a:solidFill>
              <a:srgbClr val="CB603C"/>
            </a:solidFill>
          </p:grpSpPr>
          <p:sp>
            <p:nvSpPr>
              <p:cNvPr id="7" name="Rechthoek 6">
                <a:extLst>
                  <a:ext uri="{FF2B5EF4-FFF2-40B4-BE49-F238E27FC236}">
                    <a16:creationId xmlns:a16="http://schemas.microsoft.com/office/drawing/2014/main" id="{9741A5CC-34EA-22FB-A424-52E44CD5AAAC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2065468" cy="390502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9" name="Ovaal 8">
                <a:extLst>
                  <a:ext uri="{FF2B5EF4-FFF2-40B4-BE49-F238E27FC236}">
                    <a16:creationId xmlns:a16="http://schemas.microsoft.com/office/drawing/2014/main" id="{556D7856-3418-BADB-1B4A-AFBE6AA1F028}"/>
                  </a:ext>
                </a:extLst>
              </p:cNvPr>
              <p:cNvSpPr/>
              <p:nvPr userDrawn="1"/>
            </p:nvSpPr>
            <p:spPr>
              <a:xfrm>
                <a:off x="0" y="3011571"/>
                <a:ext cx="2065468" cy="19369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99A202-B092-1933-A248-735E44BAD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6293"/>
            <a:ext cx="103531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DB0EB0-F440-7FD4-CC66-53E4D5A0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3863"/>
            <a:ext cx="10353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2126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74C1C8A-7E2C-EE0B-84F8-C2F7D2975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CC466B-084B-CED9-BF71-A3F5B290C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57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58D676-F3F0-68C2-2255-409CD36F8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36F24-3001-4615-BB45-65DA961D3C76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DDB0CE-3253-F090-73F2-B7896FD43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9C2C28-C666-AF54-E334-4A6C8DAD0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B889B-34AF-4D89-AFAD-AD955D157089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350C9A0-4A78-64DA-DBEB-0A67F59B7B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41073"/>
            <a:ext cx="10668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29A8F31D-8E95-57A5-06E3-D3102CBEC7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80" y="5988698"/>
            <a:ext cx="12477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E5F410-9B2D-5F8B-2060-1097B5E658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39" y="5941073"/>
            <a:ext cx="1362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45FE333-9C8F-8C16-9881-EEA2501A7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331" y="5875142"/>
            <a:ext cx="2276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8E77BB6-6F19-71EB-1F02-ED36B2AE9F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245" y="5875143"/>
            <a:ext cx="9620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ep 35">
            <a:extLst>
              <a:ext uri="{FF2B5EF4-FFF2-40B4-BE49-F238E27FC236}">
                <a16:creationId xmlns:a16="http://schemas.microsoft.com/office/drawing/2014/main" id="{8631AC0C-6E0D-A869-F251-3816080FA780}"/>
              </a:ext>
            </a:extLst>
          </p:cNvPr>
          <p:cNvGrpSpPr/>
          <p:nvPr userDrawn="1"/>
        </p:nvGrpSpPr>
        <p:grpSpPr>
          <a:xfrm rot="10800000">
            <a:off x="11472406" y="3920093"/>
            <a:ext cx="716106" cy="1642192"/>
            <a:chOff x="64009" y="0"/>
            <a:chExt cx="2001459" cy="4948518"/>
          </a:xfrm>
          <a:solidFill>
            <a:srgbClr val="E6B4A2"/>
          </a:solidFill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CF63B098-50DB-679A-79DE-DD1CE9027591}"/>
                </a:ext>
              </a:extLst>
            </p:cNvPr>
            <p:cNvSpPr/>
            <p:nvPr userDrawn="1"/>
          </p:nvSpPr>
          <p:spPr>
            <a:xfrm>
              <a:off x="64009" y="0"/>
              <a:ext cx="2001459" cy="39050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F2E5559E-1FE0-E1FD-DC7A-FD2624B589B4}"/>
                </a:ext>
              </a:extLst>
            </p:cNvPr>
            <p:cNvSpPr/>
            <p:nvPr userDrawn="1"/>
          </p:nvSpPr>
          <p:spPr>
            <a:xfrm>
              <a:off x="64009" y="3011571"/>
              <a:ext cx="2001459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F74C6176-0AD8-A019-D90E-9C56ADF91889}"/>
              </a:ext>
            </a:extLst>
          </p:cNvPr>
          <p:cNvGrpSpPr/>
          <p:nvPr userDrawn="1"/>
        </p:nvGrpSpPr>
        <p:grpSpPr>
          <a:xfrm rot="10800000">
            <a:off x="11472408" y="4656069"/>
            <a:ext cx="716106" cy="1711562"/>
            <a:chOff x="0" y="0"/>
            <a:chExt cx="2065468" cy="4948518"/>
          </a:xfrm>
          <a:solidFill>
            <a:srgbClr val="F9F3A9"/>
          </a:solidFill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B80F588-4686-6C82-1036-69AD1FE94CA9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35FBCD38-5889-10FA-5EFF-AD3AF3170E3D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4F9E1-F270-0208-9740-5C9AA95B8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F92B5-0F45-ED99-55FA-8B60E8B5B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B36CE1-B882-3434-BBA3-0A50850B5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ep 7">
            <a:extLst>
              <a:ext uri="{FF2B5EF4-FFF2-40B4-BE49-F238E27FC236}">
                <a16:creationId xmlns:a16="http://schemas.microsoft.com/office/drawing/2014/main" id="{7972E2C6-66C1-0866-6A69-A29820DF95FA}"/>
              </a:ext>
            </a:extLst>
          </p:cNvPr>
          <p:cNvGrpSpPr/>
          <p:nvPr userDrawn="1"/>
        </p:nvGrpSpPr>
        <p:grpSpPr>
          <a:xfrm>
            <a:off x="0" y="4562879"/>
            <a:ext cx="4515865" cy="2444666"/>
            <a:chOff x="3" y="4837472"/>
            <a:chExt cx="4515865" cy="2444666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7FA4EBD-D82E-82FF-FCCD-A5F039193CB1}"/>
                </a:ext>
              </a:extLst>
            </p:cNvPr>
            <p:cNvSpPr/>
            <p:nvPr userDrawn="1"/>
          </p:nvSpPr>
          <p:spPr>
            <a:xfrm rot="16200000">
              <a:off x="508500" y="4328975"/>
              <a:ext cx="2444664" cy="3461658"/>
            </a:xfrm>
            <a:prstGeom prst="rect">
              <a:avLst/>
            </a:prstGeom>
            <a:solidFill>
              <a:srgbClr val="CED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05E64F1-DC28-9C5D-C7E3-BC7A34D19671}"/>
                </a:ext>
              </a:extLst>
            </p:cNvPr>
            <p:cNvSpPr/>
            <p:nvPr userDrawn="1"/>
          </p:nvSpPr>
          <p:spPr>
            <a:xfrm rot="16200000">
              <a:off x="2115230" y="4881500"/>
              <a:ext cx="2444663" cy="2356613"/>
            </a:xfrm>
            <a:prstGeom prst="ellipse">
              <a:avLst/>
            </a:prstGeom>
            <a:solidFill>
              <a:srgbClr val="CED7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2" name="Rechthoek 11">
            <a:extLst>
              <a:ext uri="{FF2B5EF4-FFF2-40B4-BE49-F238E27FC236}">
                <a16:creationId xmlns:a16="http://schemas.microsoft.com/office/drawing/2014/main" id="{91B8FC64-19C3-EC64-02D2-FA306F68CC07}"/>
              </a:ext>
            </a:extLst>
          </p:cNvPr>
          <p:cNvSpPr/>
          <p:nvPr userDrawn="1"/>
        </p:nvSpPr>
        <p:spPr>
          <a:xfrm rot="16200000">
            <a:off x="307032" y="1944108"/>
            <a:ext cx="2589822" cy="3196914"/>
          </a:xfrm>
          <a:prstGeom prst="rect">
            <a:avLst/>
          </a:prstGeom>
          <a:solidFill>
            <a:srgbClr val="F9F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6E3ACCD3-EDEF-4FDD-00B3-6980C61FCE4E}"/>
              </a:ext>
            </a:extLst>
          </p:cNvPr>
          <p:cNvSpPr/>
          <p:nvPr userDrawn="1"/>
        </p:nvSpPr>
        <p:spPr>
          <a:xfrm rot="16200000">
            <a:off x="1990210" y="2364258"/>
            <a:ext cx="2589822" cy="2356616"/>
          </a:xfrm>
          <a:prstGeom prst="ellipse">
            <a:avLst/>
          </a:prstGeom>
          <a:solidFill>
            <a:srgbClr val="F9F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9741A5CC-34EA-22FB-A424-52E44CD5AAAC}"/>
              </a:ext>
            </a:extLst>
          </p:cNvPr>
          <p:cNvSpPr/>
          <p:nvPr userDrawn="1"/>
        </p:nvSpPr>
        <p:spPr>
          <a:xfrm rot="16200000">
            <a:off x="53276" y="-71510"/>
            <a:ext cx="2589820" cy="2754327"/>
          </a:xfrm>
          <a:prstGeom prst="rect">
            <a:avLst/>
          </a:prstGeom>
          <a:solidFill>
            <a:srgbClr val="E6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556D7856-3418-BADB-1B4A-AFBE6AA1F028}"/>
              </a:ext>
            </a:extLst>
          </p:cNvPr>
          <p:cNvSpPr/>
          <p:nvPr userDrawn="1"/>
        </p:nvSpPr>
        <p:spPr>
          <a:xfrm rot="16200000">
            <a:off x="1570977" y="-82640"/>
            <a:ext cx="2589820" cy="2776588"/>
          </a:xfrm>
          <a:prstGeom prst="ellipse">
            <a:avLst/>
          </a:prstGeom>
          <a:solidFill>
            <a:srgbClr val="E6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99A202-B092-1933-A248-735E44BAD8D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59366" y="2016293"/>
            <a:ext cx="1013196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DB0EB0-F440-7FD4-CC66-53E4D5A0C9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059366" y="483863"/>
            <a:ext cx="10310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E7CA194-41E1-1070-381A-0A938D1D36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199" y="393000"/>
            <a:ext cx="1362265" cy="9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ep 29">
            <a:extLst>
              <a:ext uri="{FF2B5EF4-FFF2-40B4-BE49-F238E27FC236}">
                <a16:creationId xmlns:a16="http://schemas.microsoft.com/office/drawing/2014/main" id="{EFC95F15-314D-A160-3BDB-B5E1085A7279}"/>
              </a:ext>
            </a:extLst>
          </p:cNvPr>
          <p:cNvGrpSpPr/>
          <p:nvPr userDrawn="1"/>
        </p:nvGrpSpPr>
        <p:grpSpPr>
          <a:xfrm rot="10800000">
            <a:off x="11472408" y="5408341"/>
            <a:ext cx="739009" cy="1460084"/>
            <a:chOff x="0" y="0"/>
            <a:chExt cx="2065468" cy="4948518"/>
          </a:xfrm>
          <a:solidFill>
            <a:srgbClr val="CED7E8"/>
          </a:solidFill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D454F2A-AEB5-7C51-BBB2-5CD27F6F378D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59C98BD2-58BE-CC1F-DBD6-1F0C1C9D918A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7843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ep 29">
            <a:extLst>
              <a:ext uri="{FF2B5EF4-FFF2-40B4-BE49-F238E27FC236}">
                <a16:creationId xmlns:a16="http://schemas.microsoft.com/office/drawing/2014/main" id="{EFC95F15-314D-A160-3BDB-B5E1085A7279}"/>
              </a:ext>
            </a:extLst>
          </p:cNvPr>
          <p:cNvGrpSpPr/>
          <p:nvPr userDrawn="1"/>
        </p:nvGrpSpPr>
        <p:grpSpPr>
          <a:xfrm rot="10800000">
            <a:off x="9947737" y="3665247"/>
            <a:ext cx="1741770" cy="3179840"/>
            <a:chOff x="0" y="0"/>
            <a:chExt cx="2065468" cy="4948518"/>
          </a:xfrm>
          <a:solidFill>
            <a:srgbClr val="CED7E8"/>
          </a:solidFill>
        </p:grpSpPr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D454F2A-AEB5-7C51-BBB2-5CD27F6F378D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2" name="Ovaal 31">
              <a:extLst>
                <a:ext uri="{FF2B5EF4-FFF2-40B4-BE49-F238E27FC236}">
                  <a16:creationId xmlns:a16="http://schemas.microsoft.com/office/drawing/2014/main" id="{59C98BD2-58BE-CC1F-DBD6-1F0C1C9D918A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F74C6176-0AD8-A019-D90E-9C56ADF91889}"/>
              </a:ext>
            </a:extLst>
          </p:cNvPr>
          <p:cNvGrpSpPr/>
          <p:nvPr userDrawn="1"/>
        </p:nvGrpSpPr>
        <p:grpSpPr>
          <a:xfrm rot="10800000">
            <a:off x="8023553" y="4001586"/>
            <a:ext cx="1741770" cy="2893926"/>
            <a:chOff x="0" y="0"/>
            <a:chExt cx="2065468" cy="4948518"/>
          </a:xfrm>
          <a:solidFill>
            <a:srgbClr val="F9F3A9"/>
          </a:solidFill>
        </p:grpSpPr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EB80F588-4686-6C82-1036-69AD1FE94CA9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Ovaal 34">
              <a:extLst>
                <a:ext uri="{FF2B5EF4-FFF2-40B4-BE49-F238E27FC236}">
                  <a16:creationId xmlns:a16="http://schemas.microsoft.com/office/drawing/2014/main" id="{35FBCD38-5889-10FA-5EFF-AD3AF3170E3D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8631AC0C-6E0D-A869-F251-3816080FA780}"/>
              </a:ext>
            </a:extLst>
          </p:cNvPr>
          <p:cNvGrpSpPr/>
          <p:nvPr userDrawn="1"/>
        </p:nvGrpSpPr>
        <p:grpSpPr>
          <a:xfrm rot="10800000">
            <a:off x="6096000" y="4354647"/>
            <a:ext cx="1741770" cy="2503353"/>
            <a:chOff x="0" y="0"/>
            <a:chExt cx="2065468" cy="4948518"/>
          </a:xfrm>
          <a:solidFill>
            <a:srgbClr val="E6B4A2"/>
          </a:solidFill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CF63B098-50DB-679A-79DE-DD1CE9027591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F2E5559E-1FE0-E1FD-DC7A-FD2624B589B4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74F9E1-F270-0208-9740-5C9AA95B85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7DC94-FFBC-42DC-A136-0D17A0D60E7A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7F92B5-0F45-ED99-55FA-8B60E8B5B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B36CE1-B882-3434-BBA3-0A50850B5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6483-3D8D-40E4-B6E3-6891522974DC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484B618-FDF0-0F62-B934-AF9F9C48D7E1}"/>
              </a:ext>
            </a:extLst>
          </p:cNvPr>
          <p:cNvGrpSpPr/>
          <p:nvPr userDrawn="1"/>
        </p:nvGrpSpPr>
        <p:grpSpPr>
          <a:xfrm>
            <a:off x="9861" y="-14609"/>
            <a:ext cx="1741770" cy="3179840"/>
            <a:chOff x="0" y="0"/>
            <a:chExt cx="2065468" cy="4948518"/>
          </a:xfrm>
          <a:solidFill>
            <a:srgbClr val="CED7E8"/>
          </a:solidFill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C7FA4EBD-D82E-82FF-FCCD-A5F039193CB1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C05E64F1-DC28-9C5D-C7E3-BC7A34D19671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8B3ED0F6-3ED0-7AB3-E224-752D1473CAEA}"/>
              </a:ext>
            </a:extLst>
          </p:cNvPr>
          <p:cNvGrpSpPr/>
          <p:nvPr userDrawn="1"/>
        </p:nvGrpSpPr>
        <p:grpSpPr>
          <a:xfrm>
            <a:off x="1919047" y="-1"/>
            <a:ext cx="1741770" cy="2893926"/>
            <a:chOff x="0" y="0"/>
            <a:chExt cx="2065468" cy="4948518"/>
          </a:xfrm>
          <a:solidFill>
            <a:srgbClr val="F9F3A9"/>
          </a:solidFill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91B8FC64-19C3-EC64-02D2-FA306F68CC07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E3ACCD3-EDEF-4FDD-00B3-6980C61FCE4E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9">
            <a:extLst>
              <a:ext uri="{FF2B5EF4-FFF2-40B4-BE49-F238E27FC236}">
                <a16:creationId xmlns:a16="http://schemas.microsoft.com/office/drawing/2014/main" id="{DCF6ECA0-2C12-C532-4D2C-D8EA9AAF01BA}"/>
              </a:ext>
            </a:extLst>
          </p:cNvPr>
          <p:cNvGrpSpPr/>
          <p:nvPr userDrawn="1"/>
        </p:nvGrpSpPr>
        <p:grpSpPr>
          <a:xfrm>
            <a:off x="3858826" y="-8655"/>
            <a:ext cx="1741770" cy="2503353"/>
            <a:chOff x="0" y="0"/>
            <a:chExt cx="2065468" cy="4948518"/>
          </a:xfrm>
          <a:solidFill>
            <a:srgbClr val="E6B4A2"/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741A5CC-34EA-22FB-A424-52E44CD5AAAC}"/>
                </a:ext>
              </a:extLst>
            </p:cNvPr>
            <p:cNvSpPr/>
            <p:nvPr userDrawn="1"/>
          </p:nvSpPr>
          <p:spPr>
            <a:xfrm>
              <a:off x="0" y="0"/>
              <a:ext cx="2065468" cy="39050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556D7856-3418-BADB-1B4A-AFBE6AA1F028}"/>
                </a:ext>
              </a:extLst>
            </p:cNvPr>
            <p:cNvSpPr/>
            <p:nvPr userDrawn="1"/>
          </p:nvSpPr>
          <p:spPr>
            <a:xfrm>
              <a:off x="0" y="3011571"/>
              <a:ext cx="2065468" cy="193694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99A202-B092-1933-A248-735E44BAD8D2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2016293"/>
            <a:ext cx="103531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DDB0EB0-F440-7FD4-CC66-53E4D5A0C93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483863"/>
            <a:ext cx="103531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1E7CA194-41E1-1070-381A-0A938D1D36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597" y="136525"/>
            <a:ext cx="1362265" cy="90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65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7D634E8-12B3-0961-8448-214DC8FD8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914" y="365125"/>
            <a:ext cx="64653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C64F60-A1B8-67AA-895A-4B91B59E4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36112" y="1825625"/>
            <a:ext cx="64371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801CB2-D6DA-AB61-3FB7-A52A53528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CE854-A2AD-4C0F-904F-9E4A78B504C3}" type="datetimeFigureOut">
              <a:rPr lang="nl-NL" smtClean="0"/>
              <a:t>1-6-2022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D7330E-472B-5711-9BEB-564CCF516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4097DA-A470-D65D-87CC-2C52D3E29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5B82-7979-4500-9BF4-90E885B4683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Picture 2" descr="Kan een afbeelding zijn van de tekst 'EILIG DE VLOER /NAPK NEDERLANDSE ASSOCIATIE VOOR PODIUMKUNSTEN'">
            <a:extLst>
              <a:ext uri="{FF2B5EF4-FFF2-40B4-BE49-F238E27FC236}">
                <a16:creationId xmlns:a16="http://schemas.microsoft.com/office/drawing/2014/main" id="{E7ECD467-3762-0281-8769-A72801C13D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12"/>
            <a:ext cx="5391643" cy="53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1F2F245-BF5B-708E-110E-36F3037B5B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" y="5981560"/>
            <a:ext cx="1302027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EB5708-ED97-3B39-C541-DB870F5209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71" y="6007100"/>
            <a:ext cx="13620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7C253C1A-19AB-9D18-A2B1-FAC8876E93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042" y="6007100"/>
            <a:ext cx="2276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B86B5D30-0D0D-BC31-8101-FDC2D55C30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59" y="5195094"/>
            <a:ext cx="9620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35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0895469" y="6354248"/>
            <a:ext cx="458332" cy="36933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62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04107" marR="0" indent="-20410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1pPr>
      <a:lvl2pPr marL="466725" marR="0" indent="-23812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2pPr>
      <a:lvl3pPr marL="7429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3pPr>
      <a:lvl4pPr marL="10033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4pPr>
      <a:lvl5pPr marL="12319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5pPr>
      <a:lvl6pPr marL="14605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6pPr>
      <a:lvl7pPr marL="16891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7pPr>
      <a:lvl8pPr marL="19177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8pPr>
      <a:lvl9pPr marL="2146300" marR="0" indent="-317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500" b="0" i="0" u="none" strike="noStrike" cap="none" spc="0" baseline="0">
          <a:solidFill>
            <a:srgbClr val="535353"/>
          </a:solidFill>
          <a:uFillTx/>
          <a:latin typeface="Museo Sans 900"/>
          <a:ea typeface="Museo Sans 900"/>
          <a:cs typeface="Museo Sans 900"/>
          <a:sym typeface="Museo Sans 900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228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685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143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600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Times Up Anti Harassment PSA.mp4">
            <a:hlinkClick r:id="" action="ppaction://media"/>
            <a:extLst>
              <a:ext uri="{FF2B5EF4-FFF2-40B4-BE49-F238E27FC236}">
                <a16:creationId xmlns:a16="http://schemas.microsoft.com/office/drawing/2014/main" id="{64962952-0947-D345-8EFD-953180CC1C9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52289"/>
            <a:ext cx="12192000" cy="6857845"/>
          </a:xfrm>
        </p:spPr>
      </p:pic>
    </p:spTree>
    <p:extLst>
      <p:ext uri="{BB962C8B-B14F-4D97-AF65-F5344CB8AC3E}">
        <p14:creationId xmlns:p14="http://schemas.microsoft.com/office/powerpoint/2010/main" val="3260871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9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Breedbeeld</PresentationFormat>
  <Paragraphs>1</Paragraphs>
  <Slides>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8</vt:i4>
      </vt:variant>
      <vt:variant>
        <vt:lpstr>Diatitels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Museo Sans 900</vt:lpstr>
      <vt:lpstr>Aangepast ontwerp</vt:lpstr>
      <vt:lpstr>4_Aangepast ontwerp</vt:lpstr>
      <vt:lpstr>3_Aangepast ontwerp</vt:lpstr>
      <vt:lpstr>1_Aangepast ontwerp</vt:lpstr>
      <vt:lpstr>6_Aangepast ontwerp</vt:lpstr>
      <vt:lpstr>5_Aangepast ontwerp</vt:lpstr>
      <vt:lpstr>2_Aangepast ontwerp</vt:lpstr>
      <vt:lpstr>3_Kantoorthema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Marianne | Jantevenementen</dc:creator>
  <cp:lastModifiedBy>Jant | Jantevenementen</cp:lastModifiedBy>
  <cp:revision>37</cp:revision>
  <dcterms:created xsi:type="dcterms:W3CDTF">2022-02-15T15:07:14Z</dcterms:created>
  <dcterms:modified xsi:type="dcterms:W3CDTF">2022-06-01T09:39:09Z</dcterms:modified>
</cp:coreProperties>
</file>